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5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46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49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2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63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5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83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93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7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7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15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03818-D2FD-4E93-9314-42AAA8807B9D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1030D-24CB-420A-B287-D98F282F6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2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5169">
            <a:off x="5821364" y="708338"/>
            <a:ext cx="6126513" cy="32323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672" r="31089"/>
          <a:stretch/>
        </p:blipFill>
        <p:spPr>
          <a:xfrm>
            <a:off x="10443890" y="305101"/>
            <a:ext cx="1571223" cy="2857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466" y="4207873"/>
            <a:ext cx="4145387" cy="2414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8253" y="2502479"/>
            <a:ext cx="7286625" cy="4981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46" y="204095"/>
            <a:ext cx="5652262" cy="2590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108" y="2020201"/>
            <a:ext cx="5293083" cy="28501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866" y="4506394"/>
            <a:ext cx="3222068" cy="2115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Image result for smoke 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8" t="17364" r="25409" b="11534"/>
          <a:stretch/>
        </p:blipFill>
        <p:spPr bwMode="auto">
          <a:xfrm>
            <a:off x="8500057" y="2794715"/>
            <a:ext cx="3678500" cy="2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5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54" y="2468948"/>
            <a:ext cx="3324225" cy="2219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3" y="3921847"/>
            <a:ext cx="5625446" cy="2880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727" y="3947042"/>
            <a:ext cx="4244916" cy="2829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4" y="273946"/>
            <a:ext cx="7285686" cy="4857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535" y="0"/>
            <a:ext cx="6255465" cy="308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4241" y="3921847"/>
            <a:ext cx="3769838" cy="25119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359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8" y="184417"/>
            <a:ext cx="4826145" cy="27970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3314191"/>
            <a:ext cx="2943896" cy="2943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79" y="224334"/>
            <a:ext cx="2611606" cy="3089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444" y="224334"/>
            <a:ext cx="4176779" cy="3583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415" y="3487011"/>
            <a:ext cx="5082862" cy="2598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3277" y="3980781"/>
            <a:ext cx="2990582" cy="255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66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coghlan</dc:creator>
  <cp:lastModifiedBy>alex coghlan</cp:lastModifiedBy>
  <cp:revision>7</cp:revision>
  <dcterms:created xsi:type="dcterms:W3CDTF">2018-12-07T14:20:11Z</dcterms:created>
  <dcterms:modified xsi:type="dcterms:W3CDTF">2018-12-07T15:23:53Z</dcterms:modified>
</cp:coreProperties>
</file>